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6858000" cy="9144000" type="screen4x3"/>
  <p:notesSz cx="67945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Objects="1" showGuides="1">
      <p:cViewPr>
        <p:scale>
          <a:sx n="70" d="100"/>
          <a:sy n="70" d="100"/>
        </p:scale>
        <p:origin x="1044" y="-5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F27F8-2504-4E3C-82C7-47C0A028AB7F}" type="datetimeFigureOut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00250" y="744538"/>
            <a:ext cx="27940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505E2-BF5E-4D73-82A1-A921FE0D4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950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505E2-BF5E-4D73-82A1-A921FE0D4E8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13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9C40-9EF1-4399-ACC1-5AFE86A9E298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60E8-46AF-41FF-9B69-CD641F795D3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2" t="74412" r="6" b="1433"/>
          <a:stretch/>
        </p:blipFill>
        <p:spPr>
          <a:xfrm>
            <a:off x="272677" y="5798741"/>
            <a:ext cx="6111050" cy="2085627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" y="1511755"/>
            <a:ext cx="6858000" cy="3852333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128" y="119425"/>
            <a:ext cx="4306009" cy="1326251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3807" y="1388779"/>
            <a:ext cx="6612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i="1" dirty="0" smtClean="0">
                <a:solidFill>
                  <a:srgbClr val="680000"/>
                </a:solidFill>
              </a:rPr>
              <a:t>2018.7.1</a:t>
            </a:r>
            <a:r>
              <a:rPr lang="ja-JP" altLang="en-US" sz="2400" i="1" dirty="0" smtClean="0">
                <a:solidFill>
                  <a:srgbClr val="680000"/>
                </a:solidFill>
              </a:rPr>
              <a:t> </a:t>
            </a:r>
            <a:r>
              <a:rPr lang="en-US" altLang="ja-JP" sz="2400" i="1" dirty="0">
                <a:solidFill>
                  <a:srgbClr val="680000"/>
                </a:solidFill>
              </a:rPr>
              <a:t>(</a:t>
            </a:r>
            <a:r>
              <a:rPr lang="en-US" altLang="ja-JP" sz="2400" i="1" dirty="0" smtClean="0">
                <a:solidFill>
                  <a:srgbClr val="680000"/>
                </a:solidFill>
              </a:rPr>
              <a:t>sun)</a:t>
            </a:r>
            <a:r>
              <a:rPr lang="en-US" altLang="ja-JP" i="1" dirty="0" smtClean="0">
                <a:solidFill>
                  <a:srgbClr val="680000"/>
                </a:solidFill>
              </a:rPr>
              <a:t>  Open </a:t>
            </a:r>
            <a:r>
              <a:rPr lang="en-US" altLang="ja-JP" sz="2400" i="1" dirty="0" smtClean="0">
                <a:solidFill>
                  <a:srgbClr val="680000"/>
                </a:solidFill>
              </a:rPr>
              <a:t>17:00</a:t>
            </a:r>
            <a:r>
              <a:rPr lang="en-US" altLang="ja-JP" i="1" dirty="0" smtClean="0">
                <a:solidFill>
                  <a:srgbClr val="680000"/>
                </a:solidFill>
              </a:rPr>
              <a:t>  Start </a:t>
            </a:r>
            <a:r>
              <a:rPr lang="en-US" altLang="ja-JP" sz="2400" i="1" dirty="0" smtClean="0">
                <a:solidFill>
                  <a:srgbClr val="680000"/>
                </a:solidFill>
              </a:rPr>
              <a:t>17:30</a:t>
            </a:r>
            <a:endParaRPr kumimoji="1" lang="ja-JP" altLang="en-US" dirty="0">
              <a:solidFill>
                <a:srgbClr val="68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492285" y="5283369"/>
            <a:ext cx="562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>
                <a:solidFill>
                  <a:srgbClr val="680000"/>
                </a:solidFill>
              </a:rPr>
              <a:t>Charge</a:t>
            </a:r>
            <a:r>
              <a:rPr kumimoji="1" lang="en-US" altLang="ja-JP" sz="3200" i="1" dirty="0" smtClean="0">
                <a:solidFill>
                  <a:srgbClr val="680000"/>
                </a:solidFill>
              </a:rPr>
              <a:t> </a:t>
            </a:r>
            <a:r>
              <a:rPr kumimoji="1" lang="en-US" altLang="ja-JP" sz="2800" i="1" dirty="0" smtClean="0">
                <a:solidFill>
                  <a:srgbClr val="680000"/>
                </a:solidFill>
              </a:rPr>
              <a:t>\2,500 </a:t>
            </a:r>
            <a:r>
              <a:rPr lang="en-US" altLang="ja-JP" sz="2800" i="1" dirty="0" smtClean="0">
                <a:solidFill>
                  <a:srgbClr val="680000"/>
                </a:solidFill>
              </a:rPr>
              <a:t>+ order</a:t>
            </a:r>
            <a:r>
              <a:rPr lang="ja-JP" altLang="en-US" dirty="0" smtClean="0">
                <a:solidFill>
                  <a:srgbClr val="680000"/>
                </a:solidFill>
                <a:latin typeface="富士ポップ" panose="040F0709000000000000" pitchFamily="49" charset="-128"/>
                <a:ea typeface="富士ポップ" panose="040F0709000000000000" pitchFamily="49" charset="-128"/>
              </a:rPr>
              <a:t>（予約制）</a:t>
            </a:r>
            <a:endParaRPr kumimoji="1" lang="ja-JP" altLang="en-US" dirty="0">
              <a:solidFill>
                <a:srgbClr val="680000"/>
              </a:solidFill>
              <a:latin typeface="富士ポップ" panose="040F0709000000000000" pitchFamily="49" charset="-128"/>
              <a:ea typeface="富士ポップ" panose="040F0709000000000000" pitchFamily="49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612" y="7818050"/>
            <a:ext cx="1276388" cy="1276388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1983442" y="8388811"/>
            <a:ext cx="3768399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予約制</a:t>
            </a:r>
            <a:r>
              <a:rPr lang="en-US" altLang="ja-JP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お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申込</a:t>
            </a:r>
            <a:r>
              <a:rPr lang="ja-JP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みはこちらからお願いいたします</a:t>
            </a:r>
            <a:endParaRPr lang="en-US" altLang="ja-JP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r"/>
            <a:r>
              <a:rPr kumimoji="1" lang="ja-JP" alt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予約フォームＱＲコード→</a:t>
            </a:r>
            <a:endParaRPr kumimoji="1" lang="en-US" altLang="ja-JP" sz="900" dirty="0" smtClean="0">
              <a:solidFill>
                <a:schemeClr val="tx1">
                  <a:lumMod val="75000"/>
                  <a:lumOff val="25000"/>
                </a:schemeClr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algn="r"/>
            <a:r>
              <a:rPr lang="en-US" altLang="ja-JP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https://ws.formzu.net/dist/S46386094</a:t>
            </a:r>
            <a:r>
              <a:rPr lang="en-US" altLang="ja-JP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095" y="7773395"/>
            <a:ext cx="3768260" cy="267546"/>
          </a:xfrm>
          <a:prstGeom prst="rect">
            <a:avLst/>
          </a:prstGeom>
        </p:spPr>
      </p:pic>
      <p:grpSp>
        <p:nvGrpSpPr>
          <p:cNvPr id="37" name="グループ化 36"/>
          <p:cNvGrpSpPr/>
          <p:nvPr/>
        </p:nvGrpSpPr>
        <p:grpSpPr>
          <a:xfrm>
            <a:off x="272677" y="4860032"/>
            <a:ext cx="6127700" cy="462081"/>
            <a:chOff x="272677" y="4970324"/>
            <a:chExt cx="6127700" cy="462081"/>
          </a:xfrm>
        </p:grpSpPr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677" y="4971080"/>
              <a:ext cx="1636822" cy="448489"/>
            </a:xfrm>
            <a:prstGeom prst="rect">
              <a:avLst/>
            </a:prstGeom>
          </p:spPr>
        </p:pic>
        <p:pic>
          <p:nvPicPr>
            <p:cNvPr id="31" name="図 3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8505" y="4970324"/>
              <a:ext cx="1268644" cy="450000"/>
            </a:xfrm>
            <a:prstGeom prst="rect">
              <a:avLst/>
            </a:prstGeom>
          </p:spPr>
        </p:pic>
        <p:pic>
          <p:nvPicPr>
            <p:cNvPr id="33" name="図 32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50608" y="5053660"/>
              <a:ext cx="1491122" cy="378745"/>
            </a:xfrm>
            <a:prstGeom prst="rect">
              <a:avLst/>
            </a:prstGeom>
          </p:spPr>
        </p:pic>
        <p:pic>
          <p:nvPicPr>
            <p:cNvPr id="35" name="図 3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05" y="5044546"/>
              <a:ext cx="1297072" cy="378745"/>
            </a:xfrm>
            <a:prstGeom prst="rect">
              <a:avLst/>
            </a:prstGeom>
          </p:spPr>
        </p:pic>
      </p:grpSp>
      <p:sp>
        <p:nvSpPr>
          <p:cNvPr id="36" name="テキスト ボックス 35"/>
          <p:cNvSpPr txBox="1"/>
          <p:nvPr/>
        </p:nvSpPr>
        <p:spPr>
          <a:xfrm>
            <a:off x="152538" y="7973853"/>
            <a:ext cx="64811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♪ドリンク・フードも充実！おいしいお料理とともにお楽しみください。</a:t>
            </a:r>
            <a:endParaRPr lang="en-US" altLang="ja-JP" sz="11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♪終演後</a:t>
            </a:r>
            <a:r>
              <a:rPr lang="en-US" altLang="ja-JP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(20:15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頃～</a:t>
            </a:r>
            <a:r>
              <a:rPr lang="en-US" altLang="ja-JP" sz="1100" dirty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)</a:t>
            </a:r>
            <a:r>
              <a:rPr lang="ja-JP" altLang="en-US" sz="11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アフターパーティも企画していますので、是非ご参加ください。</a:t>
            </a:r>
            <a:endParaRPr kumimoji="1" lang="ja-JP" altLang="en-US" sz="11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082705" y="8823682"/>
            <a:ext cx="37683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【</a:t>
            </a:r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その他お問合せ</a:t>
            </a:r>
            <a:r>
              <a:rPr lang="en-US" altLang="ja-JP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】watamakimusic@gmail.com</a:t>
            </a:r>
            <a:endParaRPr lang="ja-JP" altLang="en-US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170_春のイベン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8FAB0DC-946A-42A8-927B-1CCBD4A165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イベント ポスター (春)</Template>
  <TotalTime>0</TotalTime>
  <Words>73</Words>
  <Application>Microsoft Office PowerPoint</Application>
  <PresentationFormat>画面に合わせる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HGSｺﾞｼｯｸM</vt:lpstr>
      <vt:lpstr>ＭＳ Ｐゴシック</vt:lpstr>
      <vt:lpstr>富士ポップ</vt:lpstr>
      <vt:lpstr>Arial</vt:lpstr>
      <vt:lpstr>Calibri</vt:lpstr>
      <vt:lpstr>01170_春のイベント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2018-04-17T01:56:14Z</dcterms:created>
  <dcterms:modified xsi:type="dcterms:W3CDTF">2018-04-17T14:02:14Z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TC102865169990</vt:lpwstr>
  </property>
</Properties>
</file>